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88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5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0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28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3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2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7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5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3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C60A6-71B7-C442-A6C0-932B7D380A94}" type="datetimeFigureOut">
              <a:rPr lang="de-DE" smtClean="0"/>
              <a:t>29.10.2012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85A7-069E-2C4E-BB6E-41D2CA807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 descr="IPmo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Lastverteilung bei Mobilfunkverbindungen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Florian Kempff</a:t>
            </a:r>
            <a:br>
              <a:rPr lang="de-DE" dirty="0" smtClean="0"/>
            </a:br>
            <a:r>
              <a:rPr lang="de-DE" sz="2400" dirty="0" smtClean="0"/>
              <a:t>IPmotion GmbH</a:t>
            </a: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8367486" y="6186714"/>
            <a:ext cx="1447800" cy="5261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1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8"/>
    </mc:Choice>
    <mc:Fallback xmlns="">
      <p:transition xmlns:p14="http://schemas.microsoft.com/office/powerpoint/2010/main" spd="slow" advTm="102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nimatio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603"/>
          </a:xfrm>
        </p:spPr>
      </p:pic>
      <p:pic>
        <p:nvPicPr>
          <p:cNvPr id="8" name="Picture 36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6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32228" y="1152298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Gesamtbandbreite von zwei Modems wird allen Teilnehmern zur Verfügung gestellt.</a:t>
            </a:r>
          </a:p>
          <a:p>
            <a:endParaRPr lang="de-DE" dirty="0"/>
          </a:p>
          <a:p>
            <a:r>
              <a:rPr lang="de-DE" dirty="0" smtClean="0"/>
              <a:t>Dabei wird dynamisch entschieden, d.h. pro Medientyp, ....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8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5"/>
    </mc:Choice>
    <mc:Fallback xmlns="">
      <p:transition xmlns:p14="http://schemas.microsoft.com/office/powerpoint/2010/main" spd="slow" advTm="6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6435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nimationLup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603"/>
          </a:xfrm>
        </p:spPr>
      </p:pic>
      <p:pic>
        <p:nvPicPr>
          <p:cNvPr id="7" name="Picture 36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6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32228" y="1152298"/>
            <a:ext cx="449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... </a:t>
            </a:r>
            <a:r>
              <a:rPr lang="de-DE" dirty="0"/>
              <a:t>w</a:t>
            </a:r>
            <a:r>
              <a:rPr lang="de-DE" dirty="0" smtClean="0"/>
              <a:t>elcher Inhalt über welche Verbindung transportiert wird. </a:t>
            </a:r>
          </a:p>
          <a:p>
            <a:endParaRPr lang="de-DE" dirty="0"/>
          </a:p>
          <a:p>
            <a:r>
              <a:rPr lang="de-DE" dirty="0" smtClean="0"/>
              <a:t>Dieses Verfahren ist unabhängig von Laufzeitunterschieden und funktioniert bei GRPS, EDGE und 3G.</a:t>
            </a:r>
          </a:p>
        </p:txBody>
      </p:sp>
    </p:spTree>
    <p:extLst>
      <p:ext uri="{BB962C8B-B14F-4D97-AF65-F5344CB8AC3E}">
        <p14:creationId xmlns:p14="http://schemas.microsoft.com/office/powerpoint/2010/main" val="34448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xmlns:p14="http://schemas.microsoft.com/office/powerpoint/2010/main" spd="slow" advTm="10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playEvt time="7571" objId="4"/>
        <p14:stopEvt time="1083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nimationLeitungsausfall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6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6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32228" y="1152298"/>
            <a:ext cx="449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Fällt eine Verbindung temporär aus, so wird der Datenverkehr </a:t>
            </a:r>
            <a:r>
              <a:rPr lang="de-DE" dirty="0" err="1" smtClean="0"/>
              <a:t>sessionabhängig</a:t>
            </a:r>
            <a:r>
              <a:rPr lang="de-DE" dirty="0" smtClean="0"/>
              <a:t> auf die verbliebene Leitung umgeschwenkt.</a:t>
            </a:r>
          </a:p>
          <a:p>
            <a:endParaRPr lang="de-DE" dirty="0"/>
          </a:p>
          <a:p>
            <a:r>
              <a:rPr lang="de-DE" dirty="0" smtClean="0"/>
              <a:t>Steht die Verbindung dann wieder zur Verfügung...</a:t>
            </a:r>
          </a:p>
        </p:txBody>
      </p:sp>
    </p:spTree>
    <p:extLst>
      <p:ext uri="{BB962C8B-B14F-4D97-AF65-F5344CB8AC3E}">
        <p14:creationId xmlns:p14="http://schemas.microsoft.com/office/powerpoint/2010/main" val="20033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4"/>
    </mc:Choice>
    <mc:Fallback xmlns="">
      <p:transition xmlns:p14="http://schemas.microsoft.com/office/powerpoint/2010/main" spd="slow" advTm="11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layEvt time="7738" objId="6"/>
        <p14:stopEvt time="11514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nimationLup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603"/>
          </a:xfrm>
        </p:spPr>
      </p:pic>
      <p:pic>
        <p:nvPicPr>
          <p:cNvPr id="7" name="Picture 36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6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32228" y="1152298"/>
            <a:ext cx="414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... übernimmt der CAR-A-WAN wieder die Verteilung über die beiden Mobilfunkverbindungen.</a:t>
            </a:r>
          </a:p>
        </p:txBody>
      </p:sp>
    </p:spTree>
    <p:extLst>
      <p:ext uri="{BB962C8B-B14F-4D97-AF65-F5344CB8AC3E}">
        <p14:creationId xmlns:p14="http://schemas.microsoft.com/office/powerpoint/2010/main" val="11486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2"/>
    </mc:Choice>
    <mc:Fallback xmlns="">
      <p:transition xmlns:p14="http://schemas.microsoft.com/office/powerpoint/2010/main" spd="slow" advTm="1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playEvt time="7922" objId="4"/>
        <p14:stopEvt time="1073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Leitungen_getrenn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6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6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32227" y="1152298"/>
            <a:ext cx="3868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VPN-Verbindungen wird der Datenverkehr eines Endgerätes jeweils exklusiv über eine </a:t>
            </a:r>
            <a:r>
              <a:rPr lang="de-DE" dirty="0"/>
              <a:t>V</a:t>
            </a:r>
            <a:r>
              <a:rPr lang="de-DE" dirty="0" smtClean="0"/>
              <a:t>erbindung gelenkt.</a:t>
            </a:r>
          </a:p>
          <a:p>
            <a:endParaRPr lang="de-DE" dirty="0" smtClean="0"/>
          </a:p>
          <a:p>
            <a:r>
              <a:rPr lang="de-DE" dirty="0" smtClean="0"/>
              <a:t>Der Vorteil der zwei Modems bleibt hierbei erhalten, weil sich mehr Anwender über den CAR-A-WAN mit dem Internet verbinden können.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17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3"/>
    </mc:Choice>
    <mc:Fallback xmlns="">
      <p:transition xmlns:p14="http://schemas.microsoft.com/office/powerpoint/2010/main" spd="slow" advTm="1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playEvt time="5209" objId="2"/>
        <p14:playEvt time="10678" objId="2"/>
        <p14:pauseEvt time="11101" objId="2"/>
        <p14:stopEvt time="13353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 descr="IPmo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Florian Kempff</a:t>
            </a:r>
            <a:br>
              <a:rPr lang="de-DE" sz="2400" dirty="0" smtClean="0"/>
            </a:br>
            <a:r>
              <a:rPr lang="de-DE" sz="2400" dirty="0" err="1" smtClean="0"/>
              <a:t>fk@IPmotion.de</a:t>
            </a: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8367486" y="6186714"/>
            <a:ext cx="1447800" cy="5261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Bildschirmpräsentation (4:3)</PresentationFormat>
  <Paragraphs>19</Paragraphs>
  <Slides>7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Office-Design</vt:lpstr>
      <vt:lpstr>Lastverteilung bei Mobilfunkverbindungen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Company>IPmotion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Ferdinand  Kempff</dc:creator>
  <cp:lastModifiedBy>Florian Kempff</cp:lastModifiedBy>
  <cp:revision>20</cp:revision>
  <dcterms:created xsi:type="dcterms:W3CDTF">2011-11-20T04:32:38Z</dcterms:created>
  <dcterms:modified xsi:type="dcterms:W3CDTF">2012-10-29T10:17:08Z</dcterms:modified>
</cp:coreProperties>
</file>